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7"/>
  </p:normalViewPr>
  <p:slideViewPr>
    <p:cSldViewPr snapToGrid="0" snapToObjects="1" showGuides="1">
      <p:cViewPr varScale="1">
        <p:scale>
          <a:sx n="89" d="100"/>
          <a:sy n="89" d="100"/>
        </p:scale>
        <p:origin x="8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85EEE-1869-6F4C-AFF8-DC877CEE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30179D-7806-924A-814D-5F29090642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6E2E4-15CD-394F-9B73-900300C49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49C24-7265-554D-BD53-6B873968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CABCD-A9D4-9B4C-A781-C871AB0E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93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A9AC-82D8-4145-9FDC-C7E508A6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96E0B-8A9E-6F4A-8855-1F995E097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06A2A-C296-1B4F-9826-92DBBBF4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7F7B6-76A2-5B48-8DCD-4AEB8C5C9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E21E6-36BF-A54A-B87C-8B9045FCF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9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24614-1BD8-2045-A0EA-690217872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BA1C4-D20B-C74A-AAD8-F9D8911D7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8E261-CA31-9F4B-872D-86B622C12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A61A6-490F-0543-B790-1D236566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042EF-4369-0E40-8B93-13B32275C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97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7ECE5-9CB1-3C43-9D61-4A4724B56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E38EA-ED1A-7044-B492-CDB5FDC51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3F93C-1416-1D47-94BC-0EA568B45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BA71F-F75D-BF44-B52F-393D69F7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853A2-B50D-704F-A6AE-6E04EABB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9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DF09-8802-E64B-A676-A4E63BAA6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FAF8-4547-A349-B343-7078776D7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587F9-A827-EF4A-9ACE-E595FE642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2498E-8151-5242-8BB5-F4F42D8C2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843C9-A30E-4249-A0CA-AE67996D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7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E07AD-ACF0-184A-8F77-0BF60F01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BB65-1163-2643-9C64-0B1140DD9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DF45F-9A8B-374F-B92D-10589E65A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30A62-1B4E-2147-841A-9AD61056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115E9-8A44-BC40-82C2-4F1DA985A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107DA-84EF-BF44-8B8C-35E919B0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9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F093-4F42-5941-832B-0C7E23F1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1B5A7-BC58-494A-8A2E-AEEB89B5C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CC1CD-14E6-1645-8859-284D645C7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2598E3-A0E5-C54F-A828-0F94E36EA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3D9892-9ED5-F341-ACC6-BC1211F248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02D53E-C2AC-C64B-828C-9A00C5C9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7E7DD-110B-0540-89F4-23418398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B7D16-57C5-BD49-96AD-B972227AD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5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27D1A-FBBC-C949-9CE5-51164227E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60EA41-81FE-BF44-97B4-7093562A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767D4-D1B2-BF40-BAD3-CBC1E25D2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4DE07-8FBC-714A-B063-9A2CE2F2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40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7E251-DB1E-8B45-B996-E4F7B6EA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A330E-C256-9A46-9906-948FB6E0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5C071-0303-D140-ABA0-1821E0C0B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7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A57AC-B977-F840-B314-3975C77E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4D1B-2C2B-4E4B-AD84-19A9BE00F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079BBE-B3F4-1443-B485-CDCC072FB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C20CFC-8843-0441-AF28-5035F63D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32D22-83AC-5E49-B075-BBCC3A95E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D4CDE-B3FC-9743-9D79-8A923C03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1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2085-5C72-4443-A509-4315F9B63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AAFB3-D9F0-984B-BC36-FDD53BD74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0322A-B942-FA4A-80AD-634A1351B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5F0A7-0A5C-1544-A6F3-AA0D86BF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759D8-02C5-2948-8C7A-BE7030E8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45540-09B8-DD48-85B3-1EA4E515C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1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C679FC-4135-B544-8BEB-16A0518D4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D01A1-5E5D-FF41-BFC9-B56022118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0D84B-1964-9D4B-BCDF-242CD639C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3ACD2-AD1F-C84F-97AB-7C8B4773C2DD}" type="datetimeFigureOut">
              <a:rPr lang="en-US" smtClean="0"/>
              <a:t>8/6/22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73809-A858-4449-9DBC-C9F46809D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3CB5F-7712-B14C-8FE8-62E6A21E5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01F0-8360-C04F-9DD9-A02FB62502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B66342-20E3-4640-97EC-EF64091BBEF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82470" y="-13252"/>
            <a:ext cx="1709530" cy="17095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1C5268-96A2-3AED-B145-4606305FE8C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4383"/>
            <a:ext cx="53721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6002B-4D05-2349-89C2-0221744F9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333FB-C001-4243-9A0A-62462E63C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0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 G.</dc:creator>
  <cp:lastModifiedBy>R. G.</cp:lastModifiedBy>
  <cp:revision>3</cp:revision>
  <dcterms:created xsi:type="dcterms:W3CDTF">2021-07-28T11:21:00Z</dcterms:created>
  <dcterms:modified xsi:type="dcterms:W3CDTF">2022-08-06T20:39:40Z</dcterms:modified>
</cp:coreProperties>
</file>